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4098925" y="292608"/>
          <a:ext cx="5379085" cy="304800"/>
        </p:xfrm>
        <a:graphic>
          <a:graphicData uri="http://schemas.openxmlformats.org/drawingml/2006/table">
            <a:tbl>
              <a:tblPr/>
              <a:tblGrid>
                <a:gridCol w="1567815"/>
                <a:gridCol w="2426335"/>
              </a:tblGrid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RDSS</a:t>
                      </a:r>
                      <a:r>
                        <a:rPr 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部分</a:t>
                      </a:r>
                      <a:endParaRPr lang="zh-CN" sz="9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9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188595">
                <a:tc rowSpan="2"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latin typeface="Calibri" panose="020F0502020204030204"/>
                          <a:ea typeface="宋体" panose="02010600030101010101" pitchFamily="2" charset="-122"/>
                        </a:rPr>
                        <a:t>射频输出频率</a:t>
                      </a:r>
                      <a:endParaRPr lang="zh-CN" sz="900"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Lf1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1614.26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±4.08MHz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8595">
                <a:tc vMerge="1">
                  <a:tcPr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Lf2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1618.34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±4.08MHz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射频输入频率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S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：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2491.75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±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8.16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MHz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 rowSpan="3"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接收灵敏度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-130dBm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8Kbps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 vMerge="1">
                  <a:tcPr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-127.5dBm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16Kbps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 vMerge="1">
                  <a:tcPr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-123.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dBm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24Kbps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发射功率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≥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7 dBW</a:t>
                      </a:r>
                      <a:r>
                        <a:rPr 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（仰角≥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70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°</a:t>
                      </a:r>
                      <a:r>
                        <a:rPr lang="zh-CN" altLang="en-US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调制相位误差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≤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3°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载波抑制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≥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30dBc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R</a:t>
                      </a:r>
                      <a:r>
                        <a:rPr lang="en-US" alt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r>
                        <a:rPr lang="en-US" alt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SS</a:t>
                      </a:r>
                      <a:r>
                        <a:rPr 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部分</a:t>
                      </a:r>
                      <a:endParaRPr lang="zh-CN" sz="9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9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接收频率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B1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I/B1C</a:t>
                      </a:r>
                      <a:endParaRPr lang="en-US" altLang="zh-CN" sz="9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捕获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灵敏度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≤-1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40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dbm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失锁重捕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≤</a:t>
                      </a: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2s</a:t>
                      </a:r>
                      <a:endParaRPr lang="en-US" altLang="zh-CN" sz="9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定位精度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≤10 </a:t>
                      </a:r>
                      <a:r>
                        <a:rPr lang="zh-CN" sz="9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米</a:t>
                      </a:r>
                      <a:endParaRPr lang="zh-CN" sz="9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热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启动时间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s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冷启动</a:t>
                      </a:r>
                      <a:r>
                        <a:rPr 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时间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40</a:t>
                      </a:r>
                      <a:r>
                        <a:rPr lang="en-US" alt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s</a:t>
                      </a:r>
                      <a:endParaRPr lang="en-US" altLang="zh-CN" sz="90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移动通信</a:t>
                      </a:r>
                      <a:endParaRPr lang="zh-CN" sz="9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Calibri" panose="020F0502020204030204"/>
                          <a:ea typeface="宋体" panose="02010600030101010101" pitchFamily="2" charset="-122"/>
                        </a:rPr>
                        <a:t>参数</a:t>
                      </a:r>
                      <a:endParaRPr lang="zh-CN" sz="900">
                        <a:solidFill>
                          <a:srgbClr val="FFFFFF"/>
                        </a:solidFill>
                        <a:latin typeface="Calibri" panose="020F05020202040302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通信制式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4G CAT1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最大发射功率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33dBm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通信方式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TCP/IP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数据存储</a:t>
                      </a:r>
                      <a:endParaRPr lang="zh-CN" sz="90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参数</a:t>
                      </a:r>
                      <a:r>
                        <a:rPr lang="zh-CN" altLang="en-US" sz="900">
                          <a:solidFill>
                            <a:srgbClr val="FFFF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 </a:t>
                      </a:r>
                      <a:endParaRPr lang="zh-CN" altLang="en-US" sz="900">
                        <a:solidFill>
                          <a:srgbClr val="FFFF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18EDA"/>
                    </a:solidFill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数据上报间隔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默认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5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分钟上报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次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（上报频度可设置）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8595"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数据存储</a:t>
                      </a:r>
                      <a:r>
                        <a:rPr lang="zh-CN" sz="900">
                          <a:latin typeface="Times New Roman" panose="02020603050405020304"/>
                          <a:ea typeface="宋体" panose="02010600030101010101" pitchFamily="2" charset="-122"/>
                        </a:rPr>
                        <a:t>容量</a:t>
                      </a:r>
                      <a:endParaRPr lang="zh-CN" sz="90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180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天（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分钟记录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次）</a:t>
                      </a:r>
                      <a:endParaRPr lang="zh-CN" sz="90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NGI5ZjAwOTJmZWU4MGNmY2ZmNmE2NTQ4NmFkMDA4ZW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WPS 演示</Application>
  <PresentationFormat>宽屏</PresentationFormat>
  <Paragraphs>96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Times New Roman</vt:lpstr>
      <vt:lpstr>Arial Unicode MS</vt:lpstr>
      <vt:lpstr>Calibri</vt:lpstr>
      <vt:lpstr>Times New Roman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李潇潇</cp:lastModifiedBy>
  <cp:revision>156</cp:revision>
  <dcterms:created xsi:type="dcterms:W3CDTF">2019-06-19T02:08:00Z</dcterms:created>
  <dcterms:modified xsi:type="dcterms:W3CDTF">2026-08-17T08:35:00Z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B9284270190749CE9761BBBBA410DA3B_11</vt:lpwstr>
  </property>
</Properties>
</file>