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4310380" y="283210"/>
          <a:ext cx="4174490" cy="6089650"/>
        </p:xfrm>
        <a:graphic>
          <a:graphicData uri="http://schemas.openxmlformats.org/drawingml/2006/table">
            <a:tbl>
              <a:tblPr/>
              <a:tblGrid>
                <a:gridCol w="1638300"/>
                <a:gridCol w="2536190"/>
              </a:tblGrid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RDSS</a:t>
                      </a:r>
                      <a:r>
                        <a:rPr 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接收部分</a:t>
                      </a:r>
                      <a:endParaRPr lang="zh-CN" sz="8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8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射频输入频率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2491.75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8.16MHz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931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接收灵敏度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-130dBm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8Kbps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-127.5dBm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16Kbps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-123.8dBm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24Kbps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RDSS</a:t>
                      </a:r>
                      <a:r>
                        <a:rPr lang="zh-CN" sz="8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发射部分</a:t>
                      </a:r>
                      <a:endParaRPr lang="zh-CN" sz="8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8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57975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射频输出频率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Lf1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1614.26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4.08MHz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Lf2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1618.34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4.08MHz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发射功率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37.0dBm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0.5dB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VCCPA=5.1V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双向零值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均值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1ms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10ns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双通道时差测量误差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方差＜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5ns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发射频率准确度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优于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×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r>
                        <a:rPr lang="en-US" altLang="zh-CN" sz="800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-7</a:t>
                      </a:r>
                      <a:endParaRPr lang="en-US" altLang="zh-CN" sz="800" baseline="30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RNSS</a:t>
                      </a:r>
                      <a:r>
                        <a:rPr 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部分</a:t>
                      </a:r>
                      <a:r>
                        <a:rPr lang="zh-CN" altLang="en-US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 </a:t>
                      </a:r>
                      <a:endParaRPr lang="zh-CN" altLang="en-US" sz="8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8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289560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接收频率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BDS B1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和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GPS L1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协议版本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NMEA0183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，兼容北斗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蓝牙部分</a:t>
                      </a:r>
                      <a:endParaRPr lang="zh-CN" sz="80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参数</a:t>
                      </a:r>
                      <a:r>
                        <a:rPr lang="zh-CN" altLang="en-US" sz="8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 </a:t>
                      </a:r>
                      <a:endParaRPr lang="zh-CN" altLang="en-US" sz="8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290195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固件版本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5.0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以上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  <a:tr h="289560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发射功率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可调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4G</a:t>
                      </a:r>
                      <a:r>
                        <a:rPr lang="zh-CN" altLang="en-US" sz="80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部分</a:t>
                      </a:r>
                      <a:endParaRPr lang="zh-CN" altLang="en-US" sz="80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参数</a:t>
                      </a:r>
                      <a:endParaRPr lang="zh-CN" sz="8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580390"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频段</a:t>
                      </a:r>
                      <a:endParaRPr 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LTE FDD Band 1,3,5,8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LTE TDD Band 34,39,40,41</a:t>
                      </a:r>
                      <a:endParaRPr lang="en-US" altLang="zh-CN" sz="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NGI5ZjAwOTJmZWU4MGNmY2ZmNmE2NTQ4NmFkMDA4ZW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WPS 演示</Application>
  <PresentationFormat>宽屏</PresentationFormat>
  <Paragraphs>72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Times New Roman</vt:lpstr>
      <vt:lpstr>Arial Unicode MS</vt:lpstr>
      <vt:lpstr>Calibri</vt:lpstr>
      <vt:lpstr>Calibri</vt:lpstr>
      <vt:lpstr>Times New Roman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李潇潇</cp:lastModifiedBy>
  <cp:revision>156</cp:revision>
  <dcterms:created xsi:type="dcterms:W3CDTF">2019-06-19T02:08:00Z</dcterms:created>
  <dcterms:modified xsi:type="dcterms:W3CDTF">2026-08-17T08:37:51Z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B9284270190749CE9761BBBBA410DA3B_11</vt:lpwstr>
  </property>
</Properties>
</file>